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7" r:id="rId1"/>
  </p:sldMasterIdLst>
  <p:notesMasterIdLst>
    <p:notesMasterId r:id="rId15"/>
  </p:notesMasterIdLst>
  <p:handoutMasterIdLst>
    <p:handoutMasterId r:id="rId16"/>
  </p:handoutMasterIdLst>
  <p:sldIdLst>
    <p:sldId id="256" r:id="rId2"/>
    <p:sldId id="257" r:id="rId3"/>
    <p:sldId id="272" r:id="rId4"/>
    <p:sldId id="274" r:id="rId5"/>
    <p:sldId id="276" r:id="rId6"/>
    <p:sldId id="277" r:id="rId7"/>
    <p:sldId id="278" r:id="rId8"/>
    <p:sldId id="270" r:id="rId9"/>
    <p:sldId id="260" r:id="rId10"/>
    <p:sldId id="267" r:id="rId11"/>
    <p:sldId id="279" r:id="rId12"/>
    <p:sldId id="281" r:id="rId13"/>
    <p:sldId id="280" r:id="rId14"/>
  </p:sldIdLst>
  <p:sldSz cx="9144000" cy="6858000" type="screen4x3"/>
  <p:notesSz cx="6858000" cy="9144000"/>
  <p:defaultTextStyle>
    <a:defPPr>
      <a:defRPr lang="tr-TR"/>
    </a:defPPr>
    <a:lvl1pPr algn="ctr" rtl="0" fontAlgn="base">
      <a:spcBef>
        <a:spcPct val="0"/>
      </a:spcBef>
      <a:spcAft>
        <a:spcPct val="0"/>
      </a:spcAft>
      <a:defRPr sz="1000" b="1" kern="1200">
        <a:solidFill>
          <a:schemeClr val="accent1"/>
        </a:solidFill>
        <a:effectLst>
          <a:outerShdw blurRad="38100" dist="38100" dir="2700000" algn="tl">
            <a:srgbClr val="000000">
              <a:alpha val="43137"/>
            </a:srgbClr>
          </a:outerShdw>
        </a:effectLst>
        <a:latin typeface="Century Gothic"/>
        <a:ea typeface="+mn-ea"/>
        <a:cs typeface="Arial" charset="0"/>
      </a:defRPr>
    </a:lvl1pPr>
    <a:lvl2pPr marL="457200" algn="ctr" rtl="0" fontAlgn="base">
      <a:spcBef>
        <a:spcPct val="0"/>
      </a:spcBef>
      <a:spcAft>
        <a:spcPct val="0"/>
      </a:spcAft>
      <a:defRPr sz="1000" b="1" kern="1200">
        <a:solidFill>
          <a:schemeClr val="accent1"/>
        </a:solidFill>
        <a:effectLst>
          <a:outerShdw blurRad="38100" dist="38100" dir="2700000" algn="tl">
            <a:srgbClr val="000000">
              <a:alpha val="43137"/>
            </a:srgbClr>
          </a:outerShdw>
        </a:effectLst>
        <a:latin typeface="Century Gothic"/>
        <a:ea typeface="+mn-ea"/>
        <a:cs typeface="Arial" charset="0"/>
      </a:defRPr>
    </a:lvl2pPr>
    <a:lvl3pPr marL="914400" algn="ctr" rtl="0" fontAlgn="base">
      <a:spcBef>
        <a:spcPct val="0"/>
      </a:spcBef>
      <a:spcAft>
        <a:spcPct val="0"/>
      </a:spcAft>
      <a:defRPr sz="1000" b="1" kern="1200">
        <a:solidFill>
          <a:schemeClr val="accent1"/>
        </a:solidFill>
        <a:effectLst>
          <a:outerShdw blurRad="38100" dist="38100" dir="2700000" algn="tl">
            <a:srgbClr val="000000">
              <a:alpha val="43137"/>
            </a:srgbClr>
          </a:outerShdw>
        </a:effectLst>
        <a:latin typeface="Century Gothic"/>
        <a:ea typeface="+mn-ea"/>
        <a:cs typeface="Arial" charset="0"/>
      </a:defRPr>
    </a:lvl3pPr>
    <a:lvl4pPr marL="1371600" algn="ctr" rtl="0" fontAlgn="base">
      <a:spcBef>
        <a:spcPct val="0"/>
      </a:spcBef>
      <a:spcAft>
        <a:spcPct val="0"/>
      </a:spcAft>
      <a:defRPr sz="1000" b="1" kern="1200">
        <a:solidFill>
          <a:schemeClr val="accent1"/>
        </a:solidFill>
        <a:effectLst>
          <a:outerShdw blurRad="38100" dist="38100" dir="2700000" algn="tl">
            <a:srgbClr val="000000">
              <a:alpha val="43137"/>
            </a:srgbClr>
          </a:outerShdw>
        </a:effectLst>
        <a:latin typeface="Century Gothic"/>
        <a:ea typeface="+mn-ea"/>
        <a:cs typeface="Arial" charset="0"/>
      </a:defRPr>
    </a:lvl4pPr>
    <a:lvl5pPr marL="1828800" algn="ctr" rtl="0" fontAlgn="base">
      <a:spcBef>
        <a:spcPct val="0"/>
      </a:spcBef>
      <a:spcAft>
        <a:spcPct val="0"/>
      </a:spcAft>
      <a:defRPr sz="1000" b="1" kern="1200">
        <a:solidFill>
          <a:schemeClr val="accent1"/>
        </a:solidFill>
        <a:effectLst>
          <a:outerShdw blurRad="38100" dist="38100" dir="2700000" algn="tl">
            <a:srgbClr val="000000">
              <a:alpha val="43137"/>
            </a:srgbClr>
          </a:outerShdw>
        </a:effectLst>
        <a:latin typeface="Century Gothic"/>
        <a:ea typeface="+mn-ea"/>
        <a:cs typeface="Arial" charset="0"/>
      </a:defRPr>
    </a:lvl5pPr>
    <a:lvl6pPr marL="2286000" algn="l" defTabSz="914400" rtl="0" eaLnBrk="1" latinLnBrk="0" hangingPunct="1">
      <a:defRPr sz="1000" b="1" kern="1200">
        <a:solidFill>
          <a:schemeClr val="accent1"/>
        </a:solidFill>
        <a:effectLst>
          <a:outerShdw blurRad="38100" dist="38100" dir="2700000" algn="tl">
            <a:srgbClr val="000000">
              <a:alpha val="43137"/>
            </a:srgbClr>
          </a:outerShdw>
        </a:effectLst>
        <a:latin typeface="Century Gothic"/>
        <a:ea typeface="+mn-ea"/>
        <a:cs typeface="Arial" charset="0"/>
      </a:defRPr>
    </a:lvl6pPr>
    <a:lvl7pPr marL="2743200" algn="l" defTabSz="914400" rtl="0" eaLnBrk="1" latinLnBrk="0" hangingPunct="1">
      <a:defRPr sz="1000" b="1" kern="1200">
        <a:solidFill>
          <a:schemeClr val="accent1"/>
        </a:solidFill>
        <a:effectLst>
          <a:outerShdw blurRad="38100" dist="38100" dir="2700000" algn="tl">
            <a:srgbClr val="000000">
              <a:alpha val="43137"/>
            </a:srgbClr>
          </a:outerShdw>
        </a:effectLst>
        <a:latin typeface="Century Gothic"/>
        <a:ea typeface="+mn-ea"/>
        <a:cs typeface="Arial" charset="0"/>
      </a:defRPr>
    </a:lvl7pPr>
    <a:lvl8pPr marL="3200400" algn="l" defTabSz="914400" rtl="0" eaLnBrk="1" latinLnBrk="0" hangingPunct="1">
      <a:defRPr sz="1000" b="1" kern="1200">
        <a:solidFill>
          <a:schemeClr val="accent1"/>
        </a:solidFill>
        <a:effectLst>
          <a:outerShdw blurRad="38100" dist="38100" dir="2700000" algn="tl">
            <a:srgbClr val="000000">
              <a:alpha val="43137"/>
            </a:srgbClr>
          </a:outerShdw>
        </a:effectLst>
        <a:latin typeface="Century Gothic"/>
        <a:ea typeface="+mn-ea"/>
        <a:cs typeface="Arial" charset="0"/>
      </a:defRPr>
    </a:lvl8pPr>
    <a:lvl9pPr marL="3657600" algn="l" defTabSz="914400" rtl="0" eaLnBrk="1" latinLnBrk="0" hangingPunct="1">
      <a:defRPr sz="1000" b="1" kern="1200">
        <a:solidFill>
          <a:schemeClr val="accent1"/>
        </a:solidFill>
        <a:effectLst>
          <a:outerShdw blurRad="38100" dist="38100" dir="2700000" algn="tl">
            <a:srgbClr val="000000">
              <a:alpha val="43137"/>
            </a:srgbClr>
          </a:outerShdw>
        </a:effectLst>
        <a:latin typeface="Century Gothic"/>
        <a:ea typeface="+mn-ea"/>
        <a:cs typeface="Arial" charset="0"/>
      </a:defRPr>
    </a:lvl9pPr>
  </p:defaultTextStyle>
  <p:extLst>
    <p:ext uri="{521415D9-36F7-43E2-AB2F-B90AF26B5E84}">
      <p14:sectionLst xmlns:p14="http://schemas.microsoft.com/office/powerpoint/2010/main">
        <p14:section name="Varsayılan Bölüm" id="{46C5D495-E5DE-40A6-91F6-805F5436C5FB}">
          <p14:sldIdLst>
            <p14:sldId id="256"/>
            <p14:sldId id="257"/>
            <p14:sldId id="272"/>
            <p14:sldId id="274"/>
            <p14:sldId id="276"/>
            <p14:sldId id="277"/>
            <p14:sldId id="278"/>
            <p14:sldId id="270"/>
            <p14:sldId id="260"/>
            <p14:sldId id="267"/>
            <p14:sldId id="279"/>
            <p14:sldId id="281"/>
            <p14:sldId id="2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6974" autoAdjust="0"/>
  </p:normalViewPr>
  <p:slideViewPr>
    <p:cSldViewPr>
      <p:cViewPr>
        <p:scale>
          <a:sx n="94" d="100"/>
          <a:sy n="94" d="100"/>
        </p:scale>
        <p:origin x="-128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tr-TR" smtClean="0"/>
              <a:t>www.</a:t>
            </a:r>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6E97F7-A2EF-43F8-A5EA-DC4499E3E52D}" type="datetimeFigureOut">
              <a:rPr lang="tr-TR" smtClean="0"/>
              <a:t>22.09.2020</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2BBD55-EB2B-4B2D-8246-0598E0495874}" type="slidenum">
              <a:rPr lang="tr-TR" smtClean="0"/>
              <a:t>‹#›</a:t>
            </a:fld>
            <a:endParaRPr lang="tr-TR"/>
          </a:p>
        </p:txBody>
      </p:sp>
    </p:spTree>
    <p:extLst>
      <p:ext uri="{BB962C8B-B14F-4D97-AF65-F5344CB8AC3E}">
        <p14:creationId xmlns:p14="http://schemas.microsoft.com/office/powerpoint/2010/main" val="216065117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tr-TR" smtClean="0"/>
              <a:t>www.</a:t>
            </a: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058E14-A7A7-4F19-BFE6-57F6254F4AD4}" type="datetimeFigureOut">
              <a:rPr lang="tr-TR" smtClean="0"/>
              <a:t>22.09.2020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6D10A8-F674-4932-95A2-1AA00259F74E}" type="slidenum">
              <a:rPr lang="tr-TR" smtClean="0"/>
              <a:t>‹#›</a:t>
            </a:fld>
            <a:endParaRPr lang="tr-TR"/>
          </a:p>
        </p:txBody>
      </p:sp>
    </p:spTree>
    <p:extLst>
      <p:ext uri="{BB962C8B-B14F-4D97-AF65-F5344CB8AC3E}">
        <p14:creationId xmlns:p14="http://schemas.microsoft.com/office/powerpoint/2010/main" val="108806204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56D10A8-F674-4932-95A2-1AA00259F74E}" type="slidenum">
              <a:rPr lang="tr-TR" smtClean="0"/>
              <a:t>1</a:t>
            </a:fld>
            <a:endParaRPr lang="tr-TR"/>
          </a:p>
        </p:txBody>
      </p:sp>
      <p:sp>
        <p:nvSpPr>
          <p:cNvPr id="5" name="Üstbilgi Yer Tutucusu 4"/>
          <p:cNvSpPr>
            <a:spLocks noGrp="1"/>
          </p:cNvSpPr>
          <p:nvPr>
            <p:ph type="hdr" sz="quarter" idx="11"/>
          </p:nvPr>
        </p:nvSpPr>
        <p:spPr/>
        <p:txBody>
          <a:bodyPr/>
          <a:lstStyle/>
          <a:p>
            <a:r>
              <a:rPr lang="tr-TR" smtClean="0"/>
              <a:t>www.</a:t>
            </a:r>
            <a:endParaRPr lang="tr-TR"/>
          </a:p>
        </p:txBody>
      </p:sp>
    </p:spTree>
    <p:extLst>
      <p:ext uri="{BB962C8B-B14F-4D97-AF65-F5344CB8AC3E}">
        <p14:creationId xmlns:p14="http://schemas.microsoft.com/office/powerpoint/2010/main" val="110148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dirty="0" smtClean="0">
                <a:solidFill>
                  <a:schemeClr val="tx1"/>
                </a:solidFill>
              </a:rPr>
              <a:t>www.ertugrulgaziiho.meb.k12.tr</a:t>
            </a:r>
            <a:endParaRPr lang="tr-TR" dirty="0"/>
          </a:p>
        </p:txBody>
      </p:sp>
      <p:sp>
        <p:nvSpPr>
          <p:cNvPr id="4" name="Slayt Numarası Yer Tutucusu 3"/>
          <p:cNvSpPr>
            <a:spLocks noGrp="1"/>
          </p:cNvSpPr>
          <p:nvPr>
            <p:ph type="sldNum" sz="quarter" idx="10"/>
          </p:nvPr>
        </p:nvSpPr>
        <p:spPr/>
        <p:txBody>
          <a:bodyPr/>
          <a:lstStyle/>
          <a:p>
            <a:fld id="{656D10A8-F674-4932-95A2-1AA00259F74E}" type="slidenum">
              <a:rPr lang="tr-TR" smtClean="0"/>
              <a:t>3</a:t>
            </a:fld>
            <a:endParaRPr lang="tr-TR"/>
          </a:p>
        </p:txBody>
      </p:sp>
      <p:sp>
        <p:nvSpPr>
          <p:cNvPr id="5" name="Üstbilgi Yer Tutucusu 4"/>
          <p:cNvSpPr>
            <a:spLocks noGrp="1"/>
          </p:cNvSpPr>
          <p:nvPr>
            <p:ph type="hdr" sz="quarter" idx="11"/>
          </p:nvPr>
        </p:nvSpPr>
        <p:spPr/>
        <p:txBody>
          <a:bodyPr/>
          <a:lstStyle/>
          <a:p>
            <a:r>
              <a:rPr lang="tr-TR" smtClean="0"/>
              <a:t>www.</a:t>
            </a:r>
            <a:endParaRPr lang="tr-TR"/>
          </a:p>
        </p:txBody>
      </p:sp>
    </p:spTree>
    <p:extLst>
      <p:ext uri="{BB962C8B-B14F-4D97-AF65-F5344CB8AC3E}">
        <p14:creationId xmlns:p14="http://schemas.microsoft.com/office/powerpoint/2010/main" val="2837009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dirty="0" smtClean="0">
                <a:solidFill>
                  <a:schemeClr val="tx1"/>
                </a:solidFill>
              </a:rPr>
              <a:t>www.ertugrulgaziiho.meb.k12.tr</a:t>
            </a:r>
            <a:endParaRPr lang="tr-TR" dirty="0"/>
          </a:p>
        </p:txBody>
      </p:sp>
      <p:sp>
        <p:nvSpPr>
          <p:cNvPr id="4" name="Slayt Numarası Yer Tutucusu 3"/>
          <p:cNvSpPr>
            <a:spLocks noGrp="1"/>
          </p:cNvSpPr>
          <p:nvPr>
            <p:ph type="sldNum" sz="quarter" idx="10"/>
          </p:nvPr>
        </p:nvSpPr>
        <p:spPr/>
        <p:txBody>
          <a:bodyPr/>
          <a:lstStyle/>
          <a:p>
            <a:fld id="{656D10A8-F674-4932-95A2-1AA00259F74E}" type="slidenum">
              <a:rPr lang="tr-TR" smtClean="0"/>
              <a:t>8</a:t>
            </a:fld>
            <a:endParaRPr lang="tr-TR"/>
          </a:p>
        </p:txBody>
      </p:sp>
      <p:sp>
        <p:nvSpPr>
          <p:cNvPr id="5" name="Üstbilgi Yer Tutucusu 4"/>
          <p:cNvSpPr>
            <a:spLocks noGrp="1"/>
          </p:cNvSpPr>
          <p:nvPr>
            <p:ph type="hdr" sz="quarter" idx="11"/>
          </p:nvPr>
        </p:nvSpPr>
        <p:spPr/>
        <p:txBody>
          <a:bodyPr/>
          <a:lstStyle/>
          <a:p>
            <a:r>
              <a:rPr lang="tr-TR" smtClean="0"/>
              <a:t>www.</a:t>
            </a:r>
            <a:endParaRPr lang="tr-TR"/>
          </a:p>
        </p:txBody>
      </p:sp>
    </p:spTree>
    <p:extLst>
      <p:ext uri="{BB962C8B-B14F-4D97-AF65-F5344CB8AC3E}">
        <p14:creationId xmlns:p14="http://schemas.microsoft.com/office/powerpoint/2010/main" val="1707973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pPr>
              <a:defRPr/>
            </a:pPr>
            <a:fld id="{3716098C-06F8-42BE-8696-277C3FE16A0E}" type="datetime1">
              <a:rPr lang="tr-TR" smtClean="0"/>
              <a:t>22.09.2020</a:t>
            </a:fld>
            <a:endParaRPr lang="tr-TR"/>
          </a:p>
        </p:txBody>
      </p:sp>
      <p:sp>
        <p:nvSpPr>
          <p:cNvPr id="5" name="Footer Placeholder 4"/>
          <p:cNvSpPr>
            <a:spLocks noGrp="1"/>
          </p:cNvSpPr>
          <p:nvPr>
            <p:ph type="ftr" sz="quarter" idx="11"/>
          </p:nvPr>
        </p:nvSpPr>
        <p:spPr bwMode="white"/>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68095417-4BBF-426D-AE6E-8E55D34520F9}" type="slidenum">
              <a:rPr lang="tr-TR" smtClean="0"/>
              <a:pPr>
                <a:defRPr/>
              </a:pPr>
              <a:t>‹#›</a:t>
            </a:fld>
            <a:endParaRPr lang="tr-TR"/>
          </a:p>
        </p:txBody>
      </p:sp>
    </p:spTree>
  </p:cSld>
  <p:clrMapOvr>
    <a:masterClrMapping/>
  </p:clrMapOvr>
  <p:transition spd="slow" advClick="0">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CC404ACA-07D9-4CA0-8DB2-E3130094E1A1}" type="datetime1">
              <a:rPr lang="tr-TR" smtClean="0"/>
              <a:t>22.09.2020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2F833D5-207D-408E-9449-C9AED19253C5}" type="slidenum">
              <a:rPr lang="tr-TR" smtClean="0"/>
              <a:pPr>
                <a:defRPr/>
              </a:pPr>
              <a:t>‹#›</a:t>
            </a:fld>
            <a:endParaRPr lang="tr-TR"/>
          </a:p>
        </p:txBody>
      </p:sp>
    </p:spTree>
  </p:cSld>
  <p:clrMapOvr>
    <a:masterClrMapping/>
  </p:clrMapOvr>
  <p:transition spd="slow" advClick="0">
    <p:blinds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81222196-74EB-490E-9BE9-A6CCF4D86663}" type="datetime1">
              <a:rPr lang="tr-TR" smtClean="0"/>
              <a:t>22.09.2020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DB818CA9-41C9-42D7-B3B2-8431BFC86EC3}" type="slidenum">
              <a:rPr lang="tr-TR" smtClean="0"/>
              <a:pPr>
                <a:defRPr/>
              </a:pPr>
              <a:t>‹#›</a:t>
            </a:fld>
            <a:endParaRPr lang="tr-TR"/>
          </a:p>
        </p:txBody>
      </p:sp>
    </p:spTree>
  </p:cSld>
  <p:clrMapOvr>
    <a:masterClrMapping/>
  </p:clrMapOvr>
  <p:transition spd="slow" advClick="0">
    <p:blinds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CA2627B1-8144-4DCA-AAB0-B2790B2FEDA7}" type="datetime1">
              <a:rPr lang="tr-TR" smtClean="0"/>
              <a:t>22.09.2020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917EA46D-7523-4E3A-9C7D-F9230B1E8AB8}" type="slidenum">
              <a:rPr lang="tr-TR" smtClean="0"/>
              <a:pPr>
                <a:defRPr/>
              </a:pPr>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slow" advClick="0">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68A91F-0DAA-44B0-90E7-63915B0329D6}" type="datetime1">
              <a:rPr lang="tr-TR" smtClean="0"/>
              <a:t>22.09.2020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74AF2BCD-C740-4D49-85FB-26B275AC2C83}" type="slidenum">
              <a:rPr lang="tr-TR" smtClean="0"/>
              <a:pPr>
                <a:defRPr/>
              </a:pPr>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transition spd="slow" advClick="0">
    <p:blinds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pPr>
              <a:defRPr/>
            </a:pPr>
            <a:fld id="{35CC8400-7DFE-4138-9A01-368F15991D8A}" type="datetime1">
              <a:rPr lang="tr-TR" smtClean="0"/>
              <a:t>22.09.2020</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28293B68-8D88-4AAD-B67E-618F2E12868B}" type="slidenum">
              <a:rPr lang="tr-TR" smtClean="0"/>
              <a:pPr>
                <a:defRPr/>
              </a:pPr>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slow" advClick="0">
    <p:blinds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pPr>
              <a:defRPr/>
            </a:pPr>
            <a:fld id="{58D68708-5204-40AE-B417-32F0FAEF7BED}" type="datetime1">
              <a:rPr lang="tr-TR" smtClean="0"/>
              <a:t>22.09.2020</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8661706F-E803-4420-84A6-125A522C8D7D}" type="slidenum">
              <a:rPr lang="tr-TR" smtClean="0"/>
              <a:pPr>
                <a:defRPr/>
              </a:pPr>
              <a:t>‹#›</a:t>
            </a:fld>
            <a:endParaRPr lang="tr-TR"/>
          </a:p>
        </p:txBody>
      </p:sp>
    </p:spTree>
  </p:cSld>
  <p:clrMapOvr>
    <a:masterClrMapping/>
  </p:clrMapOvr>
  <p:transition spd="slow" advClick="0">
    <p:blinds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pPr>
              <a:defRPr/>
            </a:pPr>
            <a:fld id="{A82EE04C-D271-40FC-A721-BEF4ED31AE5D}" type="datetime1">
              <a:rPr lang="tr-TR" smtClean="0"/>
              <a:t>22.09.2020</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6B11C321-7BAD-439C-ABD4-6F1C614878C4}" type="slidenum">
              <a:rPr lang="tr-TR" smtClean="0"/>
              <a:pPr>
                <a:defRPr/>
              </a:pPr>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slow" advClick="0">
    <p:blinds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5BFA20CF-E213-44E9-B11F-F5790251CB7E}" type="datetime1">
              <a:rPr lang="tr-TR" smtClean="0"/>
              <a:t>22.09.2020</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538E7DDD-5CE0-438D-9F4F-C2B3B856D916}" type="slidenum">
              <a:rPr lang="tr-TR" smtClean="0"/>
              <a:pPr>
                <a:defRPr/>
              </a:pPr>
              <a:t>‹#›</a:t>
            </a:fld>
            <a:endParaRPr lang="tr-TR"/>
          </a:p>
        </p:txBody>
      </p:sp>
    </p:spTree>
  </p:cSld>
  <p:clrMapOvr>
    <a:masterClrMapping/>
  </p:clrMapOvr>
  <p:transition spd="slow" advClick="0">
    <p:blinds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23A9335C-8133-4F2C-AD8F-DF58860E1F9C}" type="datetime1">
              <a:rPr lang="tr-TR" smtClean="0"/>
              <a:t>22.09.2020</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DF2C3326-B06C-4DA3-AC18-687B43299C80}" type="slidenum">
              <a:rPr lang="tr-TR" smtClean="0"/>
              <a:pPr>
                <a:defRPr/>
              </a:pPr>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spd="slow" advClick="0">
    <p:blinds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97FB205D-D8C8-470C-A1B7-D2B24C2625D7}" type="datetime1">
              <a:rPr lang="tr-TR" smtClean="0"/>
              <a:t>22.09.2020</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DEDE5561-9E00-4A4A-A74A-01C3FF227B6B}" type="slidenum">
              <a:rPr lang="tr-TR" smtClean="0"/>
              <a:pPr>
                <a:defRPr/>
              </a:pPr>
              <a:t>‹#›</a:t>
            </a:fld>
            <a:endParaRPr lang="tr-TR"/>
          </a:p>
        </p:txBody>
      </p:sp>
    </p:spTree>
  </p:cSld>
  <p:clrMapOvr>
    <a:masterClrMapping/>
  </p:clrMapOvr>
  <p:transition spd="slow" advClick="0">
    <p:blinds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a:defRPr/>
            </a:pPr>
            <a:fld id="{13368134-4CB4-427F-A095-BE628674B530}" type="datetime1">
              <a:rPr lang="tr-TR" smtClean="0"/>
              <a:t>22.09.2020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a:defRPr/>
            </a:pPr>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a:defRPr/>
            </a:pPr>
            <a:fld id="{110B74E7-80C7-4F09-B408-311341C5D1D7}"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ransition spd="slow" advClick="0">
    <p:blinds dir="vert"/>
  </p:transition>
  <p:timing>
    <p:tnLst>
      <p:par>
        <p:cTn id="1" dur="indefinite" restart="never" nodeType="tmRoot"/>
      </p:par>
    </p:tnLst>
  </p:timing>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audio" Target="file:///D:\BELGELER\Ak%20Parti%20U&#287;ur%20I&#351;&#305;lak%202014%20Se&#231;im%20&#350;ark&#305;s&#305;%20Recep%20Tayyip%20Erdo&#287;an%20HD%201080p%20Dinle.mp3"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ctrTitle"/>
          </p:nvPr>
        </p:nvSpPr>
        <p:spPr>
          <a:xfrm>
            <a:off x="251520" y="1412776"/>
            <a:ext cx="4896544" cy="4104456"/>
          </a:xfrm>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noAutofit/>
          </a:bodyPr>
          <a:lstStyle/>
          <a:p>
            <a:pPr fontAlgn="auto">
              <a:spcAft>
                <a:spcPts val="0"/>
              </a:spcAft>
              <a:defRPr/>
            </a:pPr>
            <a:r>
              <a:rPr lang="tr-TR" sz="48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DÖRTYOL </a:t>
            </a:r>
            <a:br>
              <a:rPr lang="tr-TR" sz="48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tr-TR" sz="48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ERTUĞRUL GAZİ İMAM HATİP ORTAOKULU</a:t>
            </a:r>
            <a:endParaRPr lang="tr-TR" sz="48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
        <p:nvSpPr>
          <p:cNvPr id="13316" name="Metin kutusu 7"/>
          <p:cNvSpPr txBox="1">
            <a:spLocks noChangeArrowheads="1"/>
          </p:cNvSpPr>
          <p:nvPr/>
        </p:nvSpPr>
        <p:spPr bwMode="auto">
          <a:xfrm>
            <a:off x="4643438" y="6308725"/>
            <a:ext cx="3529012" cy="307777"/>
          </a:xfrm>
          <a:prstGeom prst="rect">
            <a:avLst/>
          </a:prstGeom>
          <a:noFill/>
          <a:ln w="9525">
            <a:noFill/>
            <a:miter lim="800000"/>
            <a:headEnd/>
            <a:tailEnd/>
          </a:ln>
        </p:spPr>
        <p:txBody>
          <a:bodyPr>
            <a:spAutoFit/>
          </a:bodyPr>
          <a:lstStyle/>
          <a:p>
            <a:endParaRPr lang="tr-TR" sz="1400" dirty="0">
              <a:solidFill>
                <a:schemeClr val="tx1"/>
              </a:solidFill>
              <a:effectLst/>
            </a:endParaRPr>
          </a:p>
        </p:txBody>
      </p:sp>
      <p:pic>
        <p:nvPicPr>
          <p:cNvPr id="1026" name="Picture 2" descr="C:\Users\PC\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48880"/>
            <a:ext cx="3384376" cy="3623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859">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564672"/>
          </a:xfrm>
        </p:spPr>
        <p:txBody>
          <a:bodyPr rtlCol="0">
            <a:normAutofit fontScale="90000"/>
          </a:bodyPr>
          <a:lstStyle/>
          <a:p>
            <a:pPr fontAlgn="auto">
              <a:spcAft>
                <a:spcPts val="0"/>
              </a:spcAft>
              <a:defRPr/>
            </a:pPr>
            <a:r>
              <a:rPr lang="tr-TR" sz="3600" b="1" dirty="0" smtClean="0">
                <a:solidFill>
                  <a:srgbClr val="00B050"/>
                </a:solidFill>
                <a:effectLst>
                  <a:outerShdw blurRad="38100" dist="38100" dir="2700000" algn="tl">
                    <a:srgbClr val="000000">
                      <a:alpha val="43137"/>
                    </a:srgbClr>
                  </a:outerShdw>
                </a:effectLst>
              </a:rPr>
              <a:t>ÖĞRENCİLERİMİZ</a:t>
            </a:r>
            <a:endParaRPr lang="tr-TR" sz="3600" b="1" dirty="0">
              <a:solidFill>
                <a:srgbClr val="00B050"/>
              </a:solidFill>
              <a:effectLst>
                <a:outerShdw blurRad="38100" dist="38100" dir="2700000" algn="tl">
                  <a:srgbClr val="000000">
                    <a:alpha val="43137"/>
                  </a:srgbClr>
                </a:outerShdw>
              </a:effectLst>
            </a:endParaRPr>
          </a:p>
        </p:txBody>
      </p:sp>
      <p:sp>
        <p:nvSpPr>
          <p:cNvPr id="5" name="Metin kutusu 4"/>
          <p:cNvSpPr txBox="1"/>
          <p:nvPr/>
        </p:nvSpPr>
        <p:spPr>
          <a:xfrm>
            <a:off x="4572000" y="115987"/>
            <a:ext cx="3600450" cy="307777"/>
          </a:xfrm>
          <a:prstGeom prst="rect">
            <a:avLst/>
          </a:prstGeom>
          <a:noFill/>
        </p:spPr>
        <p:txBody>
          <a:bodyPr anchor="ctr">
            <a:spAutoFit/>
          </a:bodyPr>
          <a:lstStyle/>
          <a:p>
            <a:pPr fontAlgn="auto">
              <a:spcBef>
                <a:spcPts val="0"/>
              </a:spcBef>
              <a:spcAft>
                <a:spcPts val="0"/>
              </a:spcAft>
              <a:defRPr/>
            </a:pPr>
            <a:r>
              <a:rPr lang="tr-TR" sz="1400" dirty="0">
                <a:solidFill>
                  <a:schemeClr val="tx1"/>
                </a:solidFill>
                <a:latin typeface="Times New Roman" panose="02020603050405020304" pitchFamily="18" charset="0"/>
                <a:cs typeface="Times New Roman" panose="02020603050405020304" pitchFamily="18" charset="0"/>
              </a:rPr>
              <a:t>www.ertugrulgaziiho.meb.k12.tr</a:t>
            </a:r>
            <a:endParaRPr lang="tr-TR" sz="1400" dirty="0">
              <a:solidFill>
                <a:schemeClr val="bg1"/>
              </a:solidFill>
              <a:latin typeface="+mn-lt"/>
              <a:cs typeface="+mn-cs"/>
            </a:endParaRPr>
          </a:p>
        </p:txBody>
      </p:sp>
      <p:pic>
        <p:nvPicPr>
          <p:cNvPr id="2052" name="Picture 4" descr="C:\Users\PC\Pictures\OKUL FOTOĞRAFLARI\OKUL FOTOĞRAFLARI\thumbnail_b9b70eee-8693-48ca-bfdc-e27ddc2ef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76872"/>
            <a:ext cx="5707149" cy="29523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703">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052736"/>
            <a:ext cx="8229600" cy="720080"/>
          </a:xfrm>
        </p:spPr>
        <p:txBody>
          <a:bodyPr rtlCol="0">
            <a:normAutofit/>
          </a:bodyPr>
          <a:lstStyle/>
          <a:p>
            <a:pPr fontAlgn="auto">
              <a:spcAft>
                <a:spcPts val="0"/>
              </a:spcAft>
              <a:defRPr/>
            </a:pPr>
            <a:r>
              <a:rPr lang="tr-TR" sz="2000" b="1" dirty="0" smtClean="0">
                <a:solidFill>
                  <a:srgbClr val="92D050"/>
                </a:solidFill>
                <a:effectLst>
                  <a:outerShdw blurRad="38100" dist="38100" dir="2700000" algn="tl">
                    <a:srgbClr val="000000">
                      <a:alpha val="43137"/>
                    </a:srgbClr>
                  </a:outerShdw>
                </a:effectLst>
              </a:rPr>
              <a:t>ERTUĞRUL</a:t>
            </a:r>
            <a:r>
              <a:rPr lang="tr-TR" sz="2000" b="1" dirty="0" smtClean="0">
                <a:effectLst>
                  <a:outerShdw blurRad="38100" dist="38100" dir="2700000" algn="tl">
                    <a:srgbClr val="000000">
                      <a:alpha val="43137"/>
                    </a:srgbClr>
                  </a:outerShdw>
                </a:effectLst>
              </a:rPr>
              <a:t> GAZİ </a:t>
            </a:r>
            <a:r>
              <a:rPr lang="tr-TR" sz="2000" b="1" dirty="0" smtClean="0">
                <a:solidFill>
                  <a:srgbClr val="FFFF00"/>
                </a:solidFill>
                <a:effectLst>
                  <a:outerShdw blurRad="38100" dist="38100" dir="2700000" algn="tl">
                    <a:srgbClr val="000000">
                      <a:alpha val="43137"/>
                    </a:srgbClr>
                  </a:outerShdw>
                </a:effectLst>
              </a:rPr>
              <a:t>İMAM</a:t>
            </a:r>
            <a:r>
              <a:rPr lang="tr-TR" sz="2000" b="1" dirty="0" smtClean="0">
                <a:effectLst>
                  <a:outerShdw blurRad="38100" dist="38100" dir="2700000" algn="tl">
                    <a:srgbClr val="000000">
                      <a:alpha val="43137"/>
                    </a:srgbClr>
                  </a:outerShdw>
                </a:effectLst>
              </a:rPr>
              <a:t> </a:t>
            </a:r>
            <a:r>
              <a:rPr lang="tr-TR" sz="2000" b="1" dirty="0" smtClean="0">
                <a:solidFill>
                  <a:srgbClr val="FF0000"/>
                </a:solidFill>
                <a:effectLst>
                  <a:outerShdw blurRad="38100" dist="38100" dir="2700000" algn="tl">
                    <a:srgbClr val="000000">
                      <a:alpha val="43137"/>
                    </a:srgbClr>
                  </a:outerShdw>
                </a:effectLst>
              </a:rPr>
              <a:t>HATİP</a:t>
            </a:r>
            <a:r>
              <a:rPr lang="tr-TR" sz="2000" b="1" dirty="0" smtClean="0">
                <a:effectLst>
                  <a:outerShdw blurRad="38100" dist="38100" dir="2700000" algn="tl">
                    <a:srgbClr val="000000">
                      <a:alpha val="43137"/>
                    </a:srgbClr>
                  </a:outerShdw>
                </a:effectLst>
              </a:rPr>
              <a:t> </a:t>
            </a:r>
            <a:r>
              <a:rPr lang="tr-TR" sz="2000" b="1" dirty="0" smtClean="0">
                <a:solidFill>
                  <a:srgbClr val="00B0F0"/>
                </a:solidFill>
                <a:effectLst>
                  <a:outerShdw blurRad="38100" dist="38100" dir="2700000" algn="tl">
                    <a:srgbClr val="000000">
                      <a:alpha val="43137"/>
                    </a:srgbClr>
                  </a:outerShdw>
                </a:effectLst>
              </a:rPr>
              <a:t>ORTAOKULU</a:t>
            </a:r>
            <a:endParaRPr lang="tr-TR" sz="2000" b="1" dirty="0">
              <a:solidFill>
                <a:srgbClr val="00B0F0"/>
              </a:solidFill>
              <a:effectLst>
                <a:outerShdw blurRad="38100" dist="38100" dir="2700000" algn="tl">
                  <a:srgbClr val="000000">
                    <a:alpha val="43137"/>
                  </a:srgbClr>
                </a:outerShdw>
              </a:effectLst>
            </a:endParaRPr>
          </a:p>
        </p:txBody>
      </p:sp>
      <p:sp>
        <p:nvSpPr>
          <p:cNvPr id="5" name="Metin kutusu 4"/>
          <p:cNvSpPr txBox="1"/>
          <p:nvPr/>
        </p:nvSpPr>
        <p:spPr>
          <a:xfrm>
            <a:off x="4572000" y="115987"/>
            <a:ext cx="3600450" cy="307777"/>
          </a:xfrm>
          <a:prstGeom prst="rect">
            <a:avLst/>
          </a:prstGeom>
          <a:noFill/>
        </p:spPr>
        <p:txBody>
          <a:bodyPr anchor="ctr">
            <a:spAutoFit/>
          </a:bodyPr>
          <a:lstStyle/>
          <a:p>
            <a:pPr fontAlgn="auto">
              <a:spcBef>
                <a:spcPts val="0"/>
              </a:spcBef>
              <a:spcAft>
                <a:spcPts val="0"/>
              </a:spcAft>
              <a:defRPr/>
            </a:pPr>
            <a:r>
              <a:rPr lang="tr-TR" sz="1400" dirty="0">
                <a:solidFill>
                  <a:schemeClr val="tx1"/>
                </a:solidFill>
                <a:latin typeface="Times New Roman" panose="02020603050405020304" pitchFamily="18" charset="0"/>
                <a:cs typeface="Times New Roman" panose="02020603050405020304" pitchFamily="18" charset="0"/>
              </a:rPr>
              <a:t>www.ertugrulgaziiho.meb.k12.tr</a:t>
            </a:r>
            <a:endParaRPr lang="tr-TR" sz="1400" dirty="0">
              <a:solidFill>
                <a:schemeClr val="bg1"/>
              </a:solidFill>
              <a:latin typeface="+mn-lt"/>
              <a:cs typeface="+mn-cs"/>
            </a:endParaRPr>
          </a:p>
        </p:txBody>
      </p:sp>
      <p:pic>
        <p:nvPicPr>
          <p:cNvPr id="3074" name="Picture 2" descr="C:\Users\PC\Pictures\OKUL FOTOĞRAFLARI\OKUL FOTOĞRAFLARI\IMG-20191226-WA0004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204864"/>
            <a:ext cx="5328592" cy="355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736051"/>
      </p:ext>
    </p:extLst>
  </p:cSld>
  <p:clrMapOvr>
    <a:masterClrMapping/>
  </p:clrMapOvr>
  <p:transition spd="slow" advTm="1550">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7704" y="1340768"/>
            <a:ext cx="6400800" cy="685800"/>
          </a:xfrm>
        </p:spPr>
        <p:txBody>
          <a:bodyPr rtlCol="0">
            <a:normAutofit/>
          </a:bodyPr>
          <a:lstStyle/>
          <a:p>
            <a:pPr fontAlgn="auto">
              <a:spcAft>
                <a:spcPts val="0"/>
              </a:spcAft>
              <a:defRPr/>
            </a:pPr>
            <a:r>
              <a:rPr lang="tr-TR" sz="2400" b="1" dirty="0" smtClean="0">
                <a:solidFill>
                  <a:srgbClr val="00B050"/>
                </a:solidFill>
                <a:effectLst>
                  <a:outerShdw blurRad="38100" dist="38100" dir="2700000" algn="tl">
                    <a:srgbClr val="000000">
                      <a:alpha val="43137"/>
                    </a:srgbClr>
                  </a:outerShdw>
                </a:effectLst>
              </a:rPr>
              <a:t>İmam Hatip Ortaokulu</a:t>
            </a:r>
            <a:endParaRPr lang="tr-TR" sz="2400" b="1" dirty="0">
              <a:solidFill>
                <a:srgbClr val="00B050"/>
              </a:solidFill>
              <a:effectLst>
                <a:outerShdw blurRad="38100" dist="38100" dir="2700000" algn="tl">
                  <a:srgbClr val="000000">
                    <a:alpha val="43137"/>
                  </a:srgbClr>
                </a:outerShdw>
              </a:effectLst>
            </a:endParaRPr>
          </a:p>
        </p:txBody>
      </p:sp>
      <p:sp>
        <p:nvSpPr>
          <p:cNvPr id="5" name="Metin kutusu 4"/>
          <p:cNvSpPr txBox="1"/>
          <p:nvPr/>
        </p:nvSpPr>
        <p:spPr>
          <a:xfrm>
            <a:off x="4572000" y="115987"/>
            <a:ext cx="3600450" cy="307777"/>
          </a:xfrm>
          <a:prstGeom prst="rect">
            <a:avLst/>
          </a:prstGeom>
          <a:noFill/>
        </p:spPr>
        <p:txBody>
          <a:bodyPr anchor="ctr">
            <a:spAutoFit/>
          </a:bodyPr>
          <a:lstStyle/>
          <a:p>
            <a:pPr fontAlgn="auto">
              <a:spcBef>
                <a:spcPts val="0"/>
              </a:spcBef>
              <a:spcAft>
                <a:spcPts val="0"/>
              </a:spcAft>
              <a:defRPr/>
            </a:pPr>
            <a:r>
              <a:rPr lang="tr-TR" sz="1400" dirty="0">
                <a:solidFill>
                  <a:schemeClr val="tx1"/>
                </a:solidFill>
                <a:latin typeface="Times New Roman" panose="02020603050405020304" pitchFamily="18" charset="0"/>
                <a:cs typeface="Times New Roman" panose="02020603050405020304" pitchFamily="18" charset="0"/>
              </a:rPr>
              <a:t>www.ertugrulgaziiho.meb.k12.tr</a:t>
            </a:r>
            <a:endParaRPr lang="tr-TR" sz="1400" dirty="0">
              <a:solidFill>
                <a:schemeClr val="bg1"/>
              </a:solidFill>
              <a:latin typeface="+mn-lt"/>
              <a:cs typeface="+mn-cs"/>
            </a:endParaRPr>
          </a:p>
        </p:txBody>
      </p:sp>
      <p:pic>
        <p:nvPicPr>
          <p:cNvPr id="4099" name="Picture 3" descr="C:\Users\PC\Pictures\OKUL FOTOĞRAFLARI\OKUL FOTOĞRAFLARI\IMG_20191220_1206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564904"/>
            <a:ext cx="6881347" cy="396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210895"/>
      </p:ext>
    </p:extLst>
  </p:cSld>
  <p:clrMapOvr>
    <a:masterClrMapping/>
  </p:clrMapOvr>
  <p:transition spd="slow" advTm="1607">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4869160"/>
            <a:ext cx="6400800" cy="685800"/>
          </a:xfrm>
        </p:spPr>
        <p:txBody>
          <a:bodyPr rtlCol="0">
            <a:normAutofit fontScale="90000"/>
          </a:bodyPr>
          <a:lstStyle/>
          <a:p>
            <a:pPr fontAlgn="auto">
              <a:spcAft>
                <a:spcPts val="0"/>
              </a:spcAft>
              <a:defRPr/>
            </a:pPr>
            <a:r>
              <a:rPr lang="tr-TR" sz="6000" b="1" dirty="0" smtClean="0">
                <a:effectLst>
                  <a:outerShdw blurRad="38100" dist="38100" dir="2700000" algn="tl">
                    <a:srgbClr val="000000">
                      <a:alpha val="43137"/>
                    </a:srgbClr>
                  </a:outerShdw>
                </a:effectLst>
              </a:rPr>
              <a:t>Teşekkürler</a:t>
            </a:r>
            <a:endParaRPr lang="tr-TR" sz="6000" b="1" dirty="0">
              <a:effectLst>
                <a:outerShdw blurRad="38100" dist="38100" dir="2700000" algn="tl">
                  <a:srgbClr val="000000">
                    <a:alpha val="43137"/>
                  </a:srgbClr>
                </a:outerShdw>
              </a:effectLst>
            </a:endParaRPr>
          </a:p>
        </p:txBody>
      </p:sp>
      <p:sp>
        <p:nvSpPr>
          <p:cNvPr id="5" name="Metin kutusu 4"/>
          <p:cNvSpPr txBox="1"/>
          <p:nvPr/>
        </p:nvSpPr>
        <p:spPr>
          <a:xfrm>
            <a:off x="4572000" y="115987"/>
            <a:ext cx="3600450" cy="307777"/>
          </a:xfrm>
          <a:prstGeom prst="rect">
            <a:avLst/>
          </a:prstGeom>
          <a:noFill/>
        </p:spPr>
        <p:txBody>
          <a:bodyPr anchor="ctr">
            <a:spAutoFit/>
          </a:bodyPr>
          <a:lstStyle/>
          <a:p>
            <a:pPr fontAlgn="auto">
              <a:spcBef>
                <a:spcPts val="0"/>
              </a:spcBef>
              <a:spcAft>
                <a:spcPts val="0"/>
              </a:spcAft>
              <a:defRPr/>
            </a:pPr>
            <a:r>
              <a:rPr lang="tr-TR" sz="1400" dirty="0">
                <a:solidFill>
                  <a:schemeClr val="tx1"/>
                </a:solidFill>
                <a:latin typeface="Times New Roman" panose="02020603050405020304" pitchFamily="18" charset="0"/>
                <a:cs typeface="Times New Roman" panose="02020603050405020304" pitchFamily="18" charset="0"/>
              </a:rPr>
              <a:t>www.ertugrulgaziiho.meb.k12.tr</a:t>
            </a:r>
            <a:endParaRPr lang="tr-TR" sz="1400" dirty="0">
              <a:solidFill>
                <a:schemeClr val="bg1"/>
              </a:solidFill>
              <a:latin typeface="+mn-lt"/>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41150"/>
            <a:ext cx="6336704" cy="341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790633"/>
      </p:ext>
    </p:extLst>
  </p:cSld>
  <p:clrMapOvr>
    <a:masterClrMapping/>
  </p:clrMapOvr>
  <p:transition spd="slow" advTm="1971">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Başlık 1"/>
          <p:cNvSpPr>
            <a:spLocks noGrp="1"/>
          </p:cNvSpPr>
          <p:nvPr>
            <p:ph type="title"/>
          </p:nvPr>
        </p:nvSpPr>
        <p:spPr>
          <a:xfrm>
            <a:off x="468313" y="5300663"/>
            <a:ext cx="8207375" cy="1143000"/>
          </a:xfrm>
        </p:spPr>
        <p:txBody>
          <a:bodyPr>
            <a:normAutofit/>
          </a:bodyPr>
          <a:lstStyle/>
          <a:p>
            <a:pPr algn="ctr"/>
            <a:endParaRPr lang="tr-TR" sz="1200" b="1" dirty="0" smtClean="0">
              <a:solidFill>
                <a:schemeClr val="tx1"/>
              </a:solidFill>
              <a:latin typeface="Times New Roman" panose="02020603050405020304" pitchFamily="18" charset="0"/>
              <a:cs typeface="Times New Roman" panose="02020603050405020304" pitchFamily="18" charset="0"/>
            </a:endParaRPr>
          </a:p>
        </p:txBody>
      </p:sp>
      <p:pic>
        <p:nvPicPr>
          <p:cNvPr id="7" name="Resim 6" descr="Ä°lgili resim"/>
          <p:cNvPicPr/>
          <p:nvPr/>
        </p:nvPicPr>
        <p:blipFill>
          <a:blip r:embed="rId2"/>
          <a:srcRect/>
          <a:stretch>
            <a:fillRect/>
          </a:stretch>
        </p:blipFill>
        <p:spPr bwMode="auto">
          <a:xfrm>
            <a:off x="971600" y="620688"/>
            <a:ext cx="6120680" cy="4248472"/>
          </a:xfrm>
          <a:prstGeom prst="rect">
            <a:avLst/>
          </a:prstGeom>
          <a:noFill/>
          <a:ln w="9525">
            <a:noFill/>
            <a:miter lim="800000"/>
            <a:headEnd/>
            <a:tailEnd/>
          </a:ln>
        </p:spPr>
      </p:pic>
    </p:spTree>
  </p:cSld>
  <p:clrMapOvr>
    <a:masterClrMapping/>
  </p:clrMapOvr>
  <p:transition spd="slow" advTm="2697">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pPr fontAlgn="auto">
              <a:spcAft>
                <a:spcPts val="0"/>
              </a:spcAft>
              <a:defRPr/>
            </a:pPr>
            <a:r>
              <a:rPr lang="tr-TR" sz="1600" b="1" dirty="0" smtClean="0">
                <a:effectLst>
                  <a:outerShdw blurRad="38100" dist="38100" dir="2700000" algn="tl">
                    <a:srgbClr val="000000">
                      <a:alpha val="43137"/>
                    </a:srgbClr>
                  </a:outerShdw>
                </a:effectLst>
              </a:rPr>
              <a:t>ERTUĞRUL GAZİ İMAM HATİP ORTAOKULU</a:t>
            </a:r>
            <a:endParaRPr lang="tr-TR" sz="1600" b="1" dirty="0">
              <a:effectLst>
                <a:outerShdw blurRad="38100" dist="38100" dir="2700000" algn="tl">
                  <a:srgbClr val="000000">
                    <a:alpha val="43137"/>
                  </a:srgbClr>
                </a:outerShdw>
              </a:effectLst>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404594" y="2438400"/>
            <a:ext cx="433481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057887"/>
      </p:ext>
    </p:extLst>
  </p:cSld>
  <p:clrMapOvr>
    <a:masterClrMapping/>
  </p:clrMapOvr>
  <p:transition spd="slow" advTm="1062">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TANSÄ°YON VE KALP ile ilgili gÃ¶rsel sonucu"/>
          <p:cNvSpPr>
            <a:spLocks noChangeAspect="1" noChangeArrowheads="1"/>
          </p:cNvSpPr>
          <p:nvPr/>
        </p:nvSpPr>
        <p:spPr bwMode="auto">
          <a:xfrm>
            <a:off x="3132138" y="1412875"/>
            <a:ext cx="304800" cy="304800"/>
          </a:xfrm>
          <a:prstGeom prst="rect">
            <a:avLst/>
          </a:prstGeom>
          <a:noFill/>
          <a:ln w="9525">
            <a:noFill/>
            <a:miter lim="800000"/>
            <a:headEnd/>
            <a:tailEnd/>
          </a:ln>
        </p:spPr>
        <p:txBody>
          <a:bodyPr/>
          <a:lstStyle/>
          <a:p>
            <a:pPr algn="l"/>
            <a:endParaRPr lang="tr-TR" sz="1800" b="0">
              <a:solidFill>
                <a:schemeClr val="tx1"/>
              </a:solidFill>
              <a:effectLst/>
            </a:endParaRPr>
          </a:p>
        </p:txBody>
      </p:sp>
      <p:sp>
        <p:nvSpPr>
          <p:cNvPr id="2" name="İçerik Yer Tutucusu 1"/>
          <p:cNvSpPr>
            <a:spLocks noGrp="1"/>
          </p:cNvSpPr>
          <p:nvPr>
            <p:ph sz="quarter" idx="13"/>
          </p:nvPr>
        </p:nvSpPr>
        <p:spPr>
          <a:xfrm>
            <a:off x="899592" y="2276872"/>
            <a:ext cx="7200800" cy="3240360"/>
          </a:xfrm>
        </p:spPr>
        <p:txBody>
          <a:bodyPr>
            <a:normAutofit/>
          </a:bodyPr>
          <a:lstStyle/>
          <a:p>
            <a:pPr algn="just"/>
            <a:r>
              <a:rPr lang="tr-TR" dirty="0" smtClean="0"/>
              <a:t>        </a:t>
            </a:r>
            <a:r>
              <a:rPr lang="tr-TR" dirty="0" smtClean="0">
                <a:solidFill>
                  <a:srgbClr val="0070C0"/>
                </a:solidFill>
              </a:rPr>
              <a:t>Kendisiyle</a:t>
            </a:r>
            <a:r>
              <a:rPr lang="tr-TR" dirty="0">
                <a:solidFill>
                  <a:srgbClr val="0070C0"/>
                </a:solidFill>
              </a:rPr>
              <a:t>, vatanıyla, çevresiyle barışık; Türkiye Cumhuriyetine gönülden bağlı Türk toplumunu çağdaş uygarlık düzeyinin üstüne çıkarabilecek, bilgi toplumunun gerektirdiği nitelikte yurttaşlar yetiştiren; tüm paydaşların memnuniyetini kazanmış; eğitim öğretimin etkinliğini sürekli geliştiren kurum olmak. Orta öğretime öğrenci hazırlamak</a:t>
            </a:r>
          </a:p>
          <a:p>
            <a:endParaRPr lang="tr-TR" dirty="0"/>
          </a:p>
        </p:txBody>
      </p:sp>
      <p:sp>
        <p:nvSpPr>
          <p:cNvPr id="16387" name="Unvan 8"/>
          <p:cNvSpPr>
            <a:spLocks noGrp="1"/>
          </p:cNvSpPr>
          <p:nvPr>
            <p:ph type="title"/>
          </p:nvPr>
        </p:nvSpPr>
        <p:spPr/>
        <p:txBody>
          <a:bodyPr/>
          <a:lstStyle/>
          <a:p>
            <a:r>
              <a:rPr lang="tr-TR" dirty="0" smtClean="0">
                <a:solidFill>
                  <a:srgbClr val="00B050"/>
                </a:solidFill>
              </a:rPr>
              <a:t>GAYEMİZ</a:t>
            </a:r>
          </a:p>
        </p:txBody>
      </p:sp>
    </p:spTree>
    <p:extLst>
      <p:ext uri="{BB962C8B-B14F-4D97-AF65-F5344CB8AC3E}">
        <p14:creationId xmlns:p14="http://schemas.microsoft.com/office/powerpoint/2010/main" val="3453034364"/>
      </p:ext>
    </p:extLst>
  </p:cSld>
  <p:clrMapOvr>
    <a:masterClrMapping/>
  </p:clrMapOvr>
  <p:transition spd="slow" advTm="351">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TANSÄ°YON VE KALP ile ilgili gÃ¶rsel sonucu"/>
          <p:cNvSpPr>
            <a:spLocks noChangeAspect="1" noChangeArrowheads="1"/>
          </p:cNvSpPr>
          <p:nvPr/>
        </p:nvSpPr>
        <p:spPr bwMode="auto">
          <a:xfrm>
            <a:off x="3132138" y="1412875"/>
            <a:ext cx="304800" cy="304800"/>
          </a:xfrm>
          <a:prstGeom prst="rect">
            <a:avLst/>
          </a:prstGeom>
          <a:noFill/>
          <a:ln w="9525">
            <a:noFill/>
            <a:miter lim="800000"/>
            <a:headEnd/>
            <a:tailEnd/>
          </a:ln>
        </p:spPr>
        <p:txBody>
          <a:bodyPr/>
          <a:lstStyle/>
          <a:p>
            <a:pPr algn="l"/>
            <a:endParaRPr lang="tr-TR" sz="1800" b="0">
              <a:solidFill>
                <a:schemeClr val="tx1"/>
              </a:solidFill>
              <a:effectLst/>
            </a:endParaRPr>
          </a:p>
        </p:txBody>
      </p:sp>
      <p:sp>
        <p:nvSpPr>
          <p:cNvPr id="2" name="İçerik Yer Tutucusu 1"/>
          <p:cNvSpPr>
            <a:spLocks noGrp="1"/>
          </p:cNvSpPr>
          <p:nvPr>
            <p:ph sz="quarter" idx="13"/>
          </p:nvPr>
        </p:nvSpPr>
        <p:spPr>
          <a:xfrm>
            <a:off x="971600" y="2060847"/>
            <a:ext cx="7056784" cy="4294077"/>
          </a:xfrm>
        </p:spPr>
        <p:txBody>
          <a:bodyPr>
            <a:normAutofit/>
          </a:bodyPr>
          <a:lstStyle/>
          <a:p>
            <a:endParaRPr lang="tr-TR" dirty="0" smtClean="0"/>
          </a:p>
          <a:p>
            <a:pPr algn="just"/>
            <a:r>
              <a:rPr lang="tr-TR" dirty="0" smtClean="0">
                <a:solidFill>
                  <a:srgbClr val="7030A0"/>
                </a:solidFill>
              </a:rPr>
              <a:t>    Eğitim </a:t>
            </a:r>
            <a:r>
              <a:rPr lang="tr-TR" dirty="0">
                <a:solidFill>
                  <a:srgbClr val="7030A0"/>
                </a:solidFill>
              </a:rPr>
              <a:t>öğretim açısından eşitliği sağlayarak her bireye ulaşmak; geleceğin dünyasına şekil verecek, sorumluluk sahibi, ufku geniş, sahip olduğu değerleri paylaşabilen, bütün insanlığı sevgi ile kucaklayabilecek hoşgörüye sahip, huzurun ve güvenin teminatı örnek bir dünya insanı yetiştirmek.</a:t>
            </a:r>
            <a:endParaRPr lang="tr-TR" b="1" dirty="0">
              <a:solidFill>
                <a:srgbClr val="7030A0"/>
              </a:solidFill>
            </a:endParaRPr>
          </a:p>
        </p:txBody>
      </p:sp>
      <p:sp>
        <p:nvSpPr>
          <p:cNvPr id="16387" name="Unvan 8"/>
          <p:cNvSpPr>
            <a:spLocks noGrp="1"/>
          </p:cNvSpPr>
          <p:nvPr>
            <p:ph type="title"/>
          </p:nvPr>
        </p:nvSpPr>
        <p:spPr/>
        <p:txBody>
          <a:bodyPr/>
          <a:lstStyle/>
          <a:p>
            <a:r>
              <a:rPr lang="tr-TR" dirty="0" smtClean="0">
                <a:solidFill>
                  <a:srgbClr val="FF0000"/>
                </a:solidFill>
              </a:rPr>
              <a:t>MİSYONUMUZ</a:t>
            </a:r>
          </a:p>
        </p:txBody>
      </p:sp>
    </p:spTree>
    <p:extLst>
      <p:ext uri="{BB962C8B-B14F-4D97-AF65-F5344CB8AC3E}">
        <p14:creationId xmlns:p14="http://schemas.microsoft.com/office/powerpoint/2010/main" val="4281242982"/>
      </p:ext>
    </p:extLst>
  </p:cSld>
  <p:clrMapOvr>
    <a:masterClrMapping/>
  </p:clrMapOvr>
  <p:transition spd="slow" advTm="1407">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TANSÄ°YON VE KALP ile ilgili gÃ¶rsel sonucu"/>
          <p:cNvSpPr>
            <a:spLocks noChangeAspect="1" noChangeArrowheads="1"/>
          </p:cNvSpPr>
          <p:nvPr/>
        </p:nvSpPr>
        <p:spPr bwMode="auto">
          <a:xfrm>
            <a:off x="3132138" y="1412875"/>
            <a:ext cx="304800" cy="304800"/>
          </a:xfrm>
          <a:prstGeom prst="rect">
            <a:avLst/>
          </a:prstGeom>
          <a:noFill/>
          <a:ln w="9525">
            <a:noFill/>
            <a:miter lim="800000"/>
            <a:headEnd/>
            <a:tailEnd/>
          </a:ln>
        </p:spPr>
        <p:txBody>
          <a:bodyPr/>
          <a:lstStyle/>
          <a:p>
            <a:pPr algn="l"/>
            <a:endParaRPr lang="tr-TR" sz="1800" b="0">
              <a:solidFill>
                <a:schemeClr val="tx1"/>
              </a:solidFill>
              <a:effectLst/>
            </a:endParaRPr>
          </a:p>
        </p:txBody>
      </p:sp>
      <p:sp>
        <p:nvSpPr>
          <p:cNvPr id="3" name="İçerik Yer Tutucusu 2"/>
          <p:cNvSpPr>
            <a:spLocks noGrp="1"/>
          </p:cNvSpPr>
          <p:nvPr>
            <p:ph sz="quarter" idx="13"/>
          </p:nvPr>
        </p:nvSpPr>
        <p:spPr>
          <a:xfrm>
            <a:off x="899592" y="1988839"/>
            <a:ext cx="6696744" cy="4366085"/>
          </a:xfrm>
        </p:spPr>
        <p:txBody>
          <a:bodyPr>
            <a:normAutofit/>
          </a:bodyPr>
          <a:lstStyle/>
          <a:p>
            <a:endParaRPr lang="tr-TR" dirty="0" smtClean="0"/>
          </a:p>
          <a:p>
            <a:pPr algn="just"/>
            <a:r>
              <a:rPr lang="tr-TR" dirty="0" smtClean="0">
                <a:solidFill>
                  <a:srgbClr val="00B0F0"/>
                </a:solidFill>
              </a:rPr>
              <a:t>Eğitim </a:t>
            </a:r>
            <a:r>
              <a:rPr lang="tr-TR" dirty="0">
                <a:solidFill>
                  <a:srgbClr val="00B0F0"/>
                </a:solidFill>
              </a:rPr>
              <a:t>sevgi ile başlar ilkesiyle öğrenci, veli memnuniyeti oluşturmaktaki kararlılığı, özverili eğitim kadrosu, modern ve öğrenci merkezli uygulamalarla bölgemizde model oluşturmak, kültürel farklılıkları fırsata çevirmek, sosyal ve kültürel faaliyet denince akla gelen öğrencilerin mutlulukla geldiği okul olmak.</a:t>
            </a:r>
            <a:endParaRPr lang="tr-TR" b="1" dirty="0">
              <a:solidFill>
                <a:srgbClr val="00B0F0"/>
              </a:solidFill>
            </a:endParaRPr>
          </a:p>
        </p:txBody>
      </p:sp>
      <p:sp>
        <p:nvSpPr>
          <p:cNvPr id="16387" name="Unvan 8"/>
          <p:cNvSpPr>
            <a:spLocks noGrp="1"/>
          </p:cNvSpPr>
          <p:nvPr>
            <p:ph type="title"/>
          </p:nvPr>
        </p:nvSpPr>
        <p:spPr/>
        <p:txBody>
          <a:bodyPr>
            <a:normAutofit/>
          </a:bodyPr>
          <a:lstStyle/>
          <a:p>
            <a:r>
              <a:rPr lang="tr-TR" dirty="0" smtClean="0">
                <a:solidFill>
                  <a:srgbClr val="7030A0"/>
                </a:solidFill>
              </a:rPr>
              <a:t>VİZYONUMUZ</a:t>
            </a:r>
          </a:p>
        </p:txBody>
      </p:sp>
    </p:spTree>
    <p:extLst>
      <p:ext uri="{BB962C8B-B14F-4D97-AF65-F5344CB8AC3E}">
        <p14:creationId xmlns:p14="http://schemas.microsoft.com/office/powerpoint/2010/main" val="2978620355"/>
      </p:ext>
    </p:extLst>
  </p:cSld>
  <p:clrMapOvr>
    <a:masterClrMapping/>
  </p:clrMapOvr>
  <p:transition spd="slow" advTm="1961">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TANSÄ°YON VE KALP ile ilgili gÃ¶rsel sonucu"/>
          <p:cNvSpPr>
            <a:spLocks noChangeAspect="1" noChangeArrowheads="1"/>
          </p:cNvSpPr>
          <p:nvPr/>
        </p:nvSpPr>
        <p:spPr bwMode="auto">
          <a:xfrm>
            <a:off x="3132138" y="1412875"/>
            <a:ext cx="304800" cy="304800"/>
          </a:xfrm>
          <a:prstGeom prst="rect">
            <a:avLst/>
          </a:prstGeom>
          <a:noFill/>
          <a:ln w="9525">
            <a:noFill/>
            <a:miter lim="800000"/>
            <a:headEnd/>
            <a:tailEnd/>
          </a:ln>
        </p:spPr>
        <p:txBody>
          <a:bodyPr/>
          <a:lstStyle/>
          <a:p>
            <a:pPr algn="l"/>
            <a:endParaRPr lang="tr-TR" sz="1800" b="0">
              <a:solidFill>
                <a:schemeClr val="tx1"/>
              </a:solidFill>
              <a:effectLst/>
            </a:endParaRPr>
          </a:p>
        </p:txBody>
      </p:sp>
      <p:pic>
        <p:nvPicPr>
          <p:cNvPr id="1027" name="Picture 3" descr="C:\Users\PC\Pictures\OKUL FOTOĞRAFLARI\OKUL FOTOĞRAFLARI\1574155583996.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371600" y="3121819"/>
            <a:ext cx="3124200" cy="1757362"/>
          </a:xfrm>
          <a:prstGeom prst="rect">
            <a:avLst/>
          </a:prstGeom>
          <a:noFill/>
          <a:extLst>
            <a:ext uri="{909E8E84-426E-40DD-AFC4-6F175D3DCCD1}">
              <a14:hiddenFill xmlns:a14="http://schemas.microsoft.com/office/drawing/2010/main">
                <a:solidFill>
                  <a:srgbClr val="FFFFFF"/>
                </a:solidFill>
              </a14:hiddenFill>
            </a:ext>
          </a:extLst>
        </p:spPr>
      </p:pic>
      <p:sp>
        <p:nvSpPr>
          <p:cNvPr id="16387" name="Unvan 8"/>
          <p:cNvSpPr>
            <a:spLocks noGrp="1"/>
          </p:cNvSpPr>
          <p:nvPr>
            <p:ph type="title"/>
          </p:nvPr>
        </p:nvSpPr>
        <p:spPr/>
        <p:txBody>
          <a:bodyPr/>
          <a:lstStyle/>
          <a:p>
            <a:r>
              <a:rPr lang="tr-TR" dirty="0" smtClean="0">
                <a:solidFill>
                  <a:srgbClr val="00B0F0"/>
                </a:solidFill>
              </a:rPr>
              <a:t>ÖĞRETMENLERİMİZ</a:t>
            </a:r>
          </a:p>
        </p:txBody>
      </p:sp>
    </p:spTree>
    <p:extLst>
      <p:ext uri="{BB962C8B-B14F-4D97-AF65-F5344CB8AC3E}">
        <p14:creationId xmlns:p14="http://schemas.microsoft.com/office/powerpoint/2010/main" val="2480346123"/>
      </p:ext>
    </p:extLst>
  </p:cSld>
  <p:clrMapOvr>
    <a:masterClrMapping/>
  </p:clrMapOvr>
  <p:transition spd="slow" advTm="985">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Başlık 1"/>
          <p:cNvSpPr>
            <a:spLocks noGrp="1"/>
          </p:cNvSpPr>
          <p:nvPr>
            <p:ph type="title"/>
          </p:nvPr>
        </p:nvSpPr>
        <p:spPr>
          <a:xfrm>
            <a:off x="1187450" y="908050"/>
            <a:ext cx="6637338" cy="1362075"/>
          </a:xfrm>
        </p:spPr>
        <p:txBody>
          <a:bodyPr/>
          <a:lstStyle/>
          <a:p>
            <a:endParaRPr lang="tr-TR" sz="5400" b="1" dirty="0" smtClean="0"/>
          </a:p>
        </p:txBody>
      </p:sp>
      <p:sp>
        <p:nvSpPr>
          <p:cNvPr id="3" name="Metin Yer Tutucusu 2"/>
          <p:cNvSpPr>
            <a:spLocks noGrp="1"/>
          </p:cNvSpPr>
          <p:nvPr>
            <p:ph type="body" idx="1"/>
          </p:nvPr>
        </p:nvSpPr>
        <p:spPr>
          <a:xfrm>
            <a:off x="1252538" y="2484438"/>
            <a:ext cx="6638925" cy="1520825"/>
          </a:xfrm>
        </p:spPr>
        <p:txBody>
          <a:bodyPr rtlCol="0">
            <a:noAutofit/>
          </a:bodyPr>
          <a:lstStyle/>
          <a:p>
            <a:pPr marL="342900" indent="-342900" fontAlgn="auto">
              <a:spcAft>
                <a:spcPts val="0"/>
              </a:spcAft>
              <a:buFont typeface="Arial" panose="020B0604020202020204" pitchFamily="34" charset="0"/>
              <a:buChar char="•"/>
              <a:defRPr/>
            </a:pPr>
            <a:endParaRPr lang="tr-TR" sz="4400" b="1" dirty="0" smtClean="0">
              <a:solidFill>
                <a:schemeClr val="tx1">
                  <a:lumMod val="95000"/>
                  <a:lumOff val="5000"/>
                </a:schemeClr>
              </a:solidFill>
              <a:effectLst>
                <a:outerShdw blurRad="38100" dist="38100" dir="2700000" algn="tl">
                  <a:srgbClr val="000000">
                    <a:alpha val="43137"/>
                  </a:srgbClr>
                </a:outerShdw>
              </a:effectLst>
            </a:endParaRPr>
          </a:p>
        </p:txBody>
      </p:sp>
      <p:sp>
        <p:nvSpPr>
          <p:cNvPr id="4" name="Metin kutusu 3"/>
          <p:cNvSpPr txBox="1"/>
          <p:nvPr/>
        </p:nvSpPr>
        <p:spPr>
          <a:xfrm>
            <a:off x="4572000" y="115987"/>
            <a:ext cx="3600450" cy="307777"/>
          </a:xfrm>
          <a:prstGeom prst="rect">
            <a:avLst/>
          </a:prstGeom>
          <a:noFill/>
        </p:spPr>
        <p:txBody>
          <a:bodyPr anchor="ctr">
            <a:spAutoFit/>
          </a:bodyPr>
          <a:lstStyle/>
          <a:p>
            <a:pPr fontAlgn="auto">
              <a:spcBef>
                <a:spcPts val="0"/>
              </a:spcBef>
              <a:spcAft>
                <a:spcPts val="0"/>
              </a:spcAft>
              <a:defRPr/>
            </a:pPr>
            <a:r>
              <a:rPr lang="tr-TR" sz="1400" dirty="0">
                <a:solidFill>
                  <a:schemeClr val="tx1"/>
                </a:solidFill>
                <a:latin typeface="Times New Roman" panose="02020603050405020304" pitchFamily="18" charset="0"/>
                <a:cs typeface="Times New Roman" panose="02020603050405020304" pitchFamily="18" charset="0"/>
              </a:rPr>
              <a:t>www.ertugrulgaziiho.meb.k12.tr</a:t>
            </a:r>
            <a:endParaRPr lang="tr-TR" sz="1400" dirty="0">
              <a:solidFill>
                <a:schemeClr val="bg1"/>
              </a:solidFill>
              <a:latin typeface="+mn-lt"/>
              <a:cs typeface="+mn-cs"/>
            </a:endParaRPr>
          </a:p>
        </p:txBody>
      </p:sp>
      <p:pic>
        <p:nvPicPr>
          <p:cNvPr id="6" name="Ak Parti Uğur Işılak 2014 Seçim Şarkısı Recep Tayyip Erdoğan HD 1080p Dinle.mp3">
            <a:hlinkClick r:id="" action="ppaction://media"/>
          </p:cNvPr>
          <p:cNvPicPr>
            <a:picLocks noRot="1" noChangeAspect="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pic>
        <p:nvPicPr>
          <p:cNvPr id="2050" name="Picture 2" descr="C:\Users\PC\Pictures\OKUL FOTOĞRAFLARI\OKUL FOTOĞRAFLARI\0e870fd2-c1fd-477d-8b27-46c7523161b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5" y="836712"/>
            <a:ext cx="6696744" cy="5137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87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8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C\Pictures\OKUL FOTOĞRAFLARI\OKUL FOTOĞRAFLARI\IMG-20191112-WA0006.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1371600" y="3210169"/>
            <a:ext cx="3124200" cy="1580661"/>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rtlCol="0">
            <a:normAutofit fontScale="90000"/>
          </a:bodyPr>
          <a:lstStyle/>
          <a:p>
            <a:pPr algn="ctr" fontAlgn="auto">
              <a:spcAft>
                <a:spcPts val="0"/>
              </a:spcAft>
              <a:defRPr/>
            </a:pPr>
            <a:r>
              <a:rPr lang="tr-TR" sz="3200" b="1" dirty="0">
                <a:solidFill>
                  <a:srgbClr val="00B0F0"/>
                </a:solidFill>
                <a:effectLst>
                  <a:outerShdw blurRad="38100" dist="38100" dir="2700000" algn="tl">
                    <a:srgbClr val="000000">
                      <a:alpha val="43137"/>
                    </a:srgbClr>
                  </a:outerShdw>
                </a:effectLst>
                <a:latin typeface="Comic Sans MS" panose="030F0702030302020204" pitchFamily="66" charset="0"/>
              </a:rPr>
              <a:t>ERTUĞRUL GAZİ İMAM HATİP ORTAOKULU</a:t>
            </a:r>
            <a:endParaRPr lang="tr-TR" sz="3200" dirty="0">
              <a:solidFill>
                <a:srgbClr val="00B0F0"/>
              </a:solidFill>
              <a:effectLst>
                <a:outerShdw blurRad="38100" dist="38100" dir="2700000" algn="tl">
                  <a:srgbClr val="000000">
                    <a:alpha val="43137"/>
                  </a:srgbClr>
                </a:outerShdw>
              </a:effectLst>
              <a:latin typeface="Comic Sans MS" panose="030F0702030302020204" pitchFamily="66" charset="0"/>
            </a:endParaRPr>
          </a:p>
        </p:txBody>
      </p:sp>
      <p:pic>
        <p:nvPicPr>
          <p:cNvPr id="3075" name="Picture 3" descr="C:\Users\PC\Pictures\OKUL FOTOĞRAFLARI\OKUL FOTOĞRAFLARI\a8ada6fc-155c-4658-b2fc-c80ea77b115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276872"/>
            <a:ext cx="3456384" cy="37444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940">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624</TotalTime>
  <Words>172</Words>
  <Application>Microsoft Office PowerPoint</Application>
  <PresentationFormat>Ekran Gösterisi (4:3)</PresentationFormat>
  <Paragraphs>29</Paragraphs>
  <Slides>13</Slides>
  <Notes>3</Notes>
  <HiddenSlides>0</HiddenSlides>
  <MMClips>1</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Moda Tasarımı</vt:lpstr>
      <vt:lpstr>DÖRTYOL  ERTUĞRUL GAZİ İMAM HATİP ORTAOKULU</vt:lpstr>
      <vt:lpstr>PowerPoint Sunusu</vt:lpstr>
      <vt:lpstr>ERTUĞRUL GAZİ İMAM HATİP ORTAOKULU</vt:lpstr>
      <vt:lpstr>GAYEMİZ</vt:lpstr>
      <vt:lpstr>MİSYONUMUZ</vt:lpstr>
      <vt:lpstr>VİZYONUMUZ</vt:lpstr>
      <vt:lpstr>ÖĞRETMENLERİMİZ</vt:lpstr>
      <vt:lpstr>PowerPoint Sunusu</vt:lpstr>
      <vt:lpstr>ERTUĞRUL GAZİ İMAM HATİP ORTAOKULU</vt:lpstr>
      <vt:lpstr>ÖĞRENCİLERİMİZ</vt:lpstr>
      <vt:lpstr>ERTUĞRUL GAZİ İMAM HATİP ORTAOKULU</vt:lpstr>
      <vt:lpstr>İmam Hatip Ortaokulu</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DÖRTYOL  GEVHER NESİBE MESLEKİ VE TEKNİK ANADOLU LİSESİ</dc:title>
  <dc:creator>Asus</dc:creator>
  <cp:lastModifiedBy>PC</cp:lastModifiedBy>
  <cp:revision>57</cp:revision>
  <dcterms:created xsi:type="dcterms:W3CDTF">2016-10-31T05:57:31Z</dcterms:created>
  <dcterms:modified xsi:type="dcterms:W3CDTF">2020-09-22T09:02:08Z</dcterms:modified>
</cp:coreProperties>
</file>